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LINDO PAÍS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PAÍS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CF32DFA-655A-41B6-BBB2-C26A6BCB5C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Há um país nas </a:t>
            </a:r>
          </a:p>
          <a:p>
            <a:r>
              <a:rPr lang="pt-BR" dirty="0"/>
              <a:t>terras de além-rio, </a:t>
            </a:r>
          </a:p>
          <a:p>
            <a:r>
              <a:rPr lang="pt-BR" dirty="0"/>
              <a:t>Cheio de flores, de prazer e luz; </a:t>
            </a:r>
          </a:p>
          <a:p>
            <a:r>
              <a:rPr lang="pt-BR" dirty="0"/>
              <a:t>É destinado às almas resgatadas:</a:t>
            </a:r>
          </a:p>
        </p:txBody>
      </p:sp>
    </p:spTree>
    <p:extLst>
      <p:ext uri="{BB962C8B-B14F-4D97-AF65-F5344CB8AC3E}">
        <p14:creationId xmlns:p14="http://schemas.microsoft.com/office/powerpoint/2010/main" val="914725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PAÍS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F8F6E25-8B72-481F-A71C-BD39065654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não terão mais </a:t>
            </a:r>
          </a:p>
          <a:p>
            <a:r>
              <a:rPr lang="pt-BR" dirty="0"/>
              <a:t>lutas nem mais cruz. </a:t>
            </a:r>
          </a:p>
          <a:p>
            <a:r>
              <a:rPr lang="pt-BR" dirty="0"/>
              <a:t>Pois é ali onde o pecado nunca reinará. </a:t>
            </a:r>
          </a:p>
        </p:txBody>
      </p:sp>
    </p:spTree>
    <p:extLst>
      <p:ext uri="{BB962C8B-B14F-4D97-AF65-F5344CB8AC3E}">
        <p14:creationId xmlns:p14="http://schemas.microsoft.com/office/powerpoint/2010/main" val="2401815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PAÍS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1642105-F35E-4434-8CD0-AB622A9D75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Jesus, o Rei dessas </a:t>
            </a:r>
          </a:p>
          <a:p>
            <a:r>
              <a:rPr lang="pt-BR" dirty="0"/>
              <a:t>mansões tão lindas, </a:t>
            </a:r>
          </a:p>
          <a:p>
            <a:r>
              <a:rPr lang="pt-BR" dirty="0"/>
              <a:t>Os salvos, todos, </a:t>
            </a:r>
          </a:p>
          <a:p>
            <a:r>
              <a:rPr lang="pt-BR" dirty="0"/>
              <a:t>com prazer abraçará.</a:t>
            </a:r>
          </a:p>
        </p:txBody>
      </p:sp>
    </p:spTree>
    <p:extLst>
      <p:ext uri="{BB962C8B-B14F-4D97-AF65-F5344CB8AC3E}">
        <p14:creationId xmlns:p14="http://schemas.microsoft.com/office/powerpoint/2010/main" val="2458313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PAÍS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B7C274-7552-4F57-B447-19E2C30B7D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Lindo país! </a:t>
            </a:r>
          </a:p>
          <a:p>
            <a:r>
              <a:rPr lang="pt-BR" dirty="0"/>
              <a:t>Eu vejo a brisa mansa</a:t>
            </a:r>
          </a:p>
          <a:p>
            <a:r>
              <a:rPr lang="pt-BR" dirty="0"/>
              <a:t>Acariciar campinas e jardins, </a:t>
            </a:r>
          </a:p>
          <a:p>
            <a:r>
              <a:rPr lang="pt-BR" dirty="0"/>
              <a:t>E embalar as palmas prateadas </a:t>
            </a:r>
          </a:p>
        </p:txBody>
      </p:sp>
    </p:spTree>
    <p:extLst>
      <p:ext uri="{BB962C8B-B14F-4D97-AF65-F5344CB8AC3E}">
        <p14:creationId xmlns:p14="http://schemas.microsoft.com/office/powerpoint/2010/main" val="1293755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PAÍS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9B33A0D-0C18-403A-AC24-A9982E46A7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Dos perfumados </a:t>
            </a:r>
          </a:p>
          <a:p>
            <a:r>
              <a:rPr lang="pt-BR" dirty="0"/>
              <a:t>vales com jasmins. </a:t>
            </a:r>
          </a:p>
          <a:p>
            <a:r>
              <a:rPr lang="pt-BR" dirty="0"/>
              <a:t>E quando o Sol se </a:t>
            </a:r>
          </a:p>
          <a:p>
            <a:r>
              <a:rPr lang="pt-BR" dirty="0"/>
              <a:t>põe no horizonte, </a:t>
            </a:r>
          </a:p>
          <a:p>
            <a:r>
              <a:rPr lang="pt-BR" dirty="0"/>
              <a:t>Eu julgo ver, em sonhos, esse lar; </a:t>
            </a:r>
          </a:p>
        </p:txBody>
      </p:sp>
    </p:spTree>
    <p:extLst>
      <p:ext uri="{BB962C8B-B14F-4D97-AF65-F5344CB8AC3E}">
        <p14:creationId xmlns:p14="http://schemas.microsoft.com/office/powerpoint/2010/main" val="4275139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PAÍS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A01F0DA-4AED-4A45-85E9-2659F1CFCB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Vejo os amigos já ressuscitados, </a:t>
            </a:r>
          </a:p>
          <a:p>
            <a:r>
              <a:rPr lang="pt-BR" dirty="0"/>
              <a:t>E todos </a:t>
            </a:r>
            <a:r>
              <a:rPr lang="pt-BR"/>
              <a:t>nós iremos a </a:t>
            </a:r>
            <a:r>
              <a:rPr lang="pt-BR" dirty="0"/>
              <a:t>Jesus louvar. </a:t>
            </a:r>
          </a:p>
        </p:txBody>
      </p:sp>
    </p:spTree>
    <p:extLst>
      <p:ext uri="{BB962C8B-B14F-4D97-AF65-F5344CB8AC3E}">
        <p14:creationId xmlns:p14="http://schemas.microsoft.com/office/powerpoint/2010/main" val="2220104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</TotalTime>
  <Words>77</Words>
  <Application>Microsoft Office PowerPoint</Application>
  <PresentationFormat>Apresentação na tela (16:9)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LINDO PAÍS</vt:lpstr>
      <vt:lpstr>LINDO PAÍS</vt:lpstr>
      <vt:lpstr>LINDO PAÍS</vt:lpstr>
      <vt:lpstr>LINDO PAÍS</vt:lpstr>
      <vt:lpstr>LINDO PAÍS</vt:lpstr>
      <vt:lpstr>LINDO PAÍS</vt:lpstr>
      <vt:lpstr>LINDO PAÍS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2019-06-12T23:04:34Z</dcterms:modified>
</cp:coreProperties>
</file>

<file path=docProps/thumbnail.jpeg>
</file>